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4" r:id="rId6"/>
    <p:sldId id="275" r:id="rId7"/>
    <p:sldId id="276" r:id="rId8"/>
    <p:sldId id="277" r:id="rId9"/>
    <p:sldId id="27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-51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1FCC1C-C3CF-49A9-88DF-1C528072DA7A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functions2" TargetMode="External"/><Relationship Id="rId2" Type="http://schemas.openxmlformats.org/officeDocument/2006/relationships/hyperlink" Target="http://www.w3schools.com/js/exercise.asp?filename=exercise_function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functions5" TargetMode="External"/><Relationship Id="rId5" Type="http://schemas.openxmlformats.org/officeDocument/2006/relationships/hyperlink" Target="http://www.w3schools.com/js/exercise.asp?filename=exercise_functions4" TargetMode="External"/><Relationship Id="rId4" Type="http://schemas.openxmlformats.org/officeDocument/2006/relationships/hyperlink" Target="http://www.w3schools.com/js/exercise.asp?filename=exercise_functions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events2" TargetMode="External"/><Relationship Id="rId2" Type="http://schemas.openxmlformats.org/officeDocument/2006/relationships/hyperlink" Target="http://www.w3schools.com/js/exercise.asp?filename=exercise_events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js/exercise.asp?filename=exercise_events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stringsmet2" TargetMode="External"/><Relationship Id="rId7" Type="http://schemas.openxmlformats.org/officeDocument/2006/relationships/hyperlink" Target="http://www.w3schools.com/js/exercise.asp?filename=exercise_stringsmet6" TargetMode="External"/><Relationship Id="rId2" Type="http://schemas.openxmlformats.org/officeDocument/2006/relationships/hyperlink" Target="http://www.w3schools.com/js/exercise.asp?filename=exercise_stringsmet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stringsmet5" TargetMode="External"/><Relationship Id="rId5" Type="http://schemas.openxmlformats.org/officeDocument/2006/relationships/hyperlink" Target="http://www.w3schools.com/js/exercise.asp?filename=exercise_stringsmet4" TargetMode="External"/><Relationship Id="rId4" Type="http://schemas.openxmlformats.org/officeDocument/2006/relationships/hyperlink" Target="http://www.w3schools.com/js/exercise.asp?filename=exercise_stringsmet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arraysmet2" TargetMode="External"/><Relationship Id="rId2" Type="http://schemas.openxmlformats.org/officeDocument/2006/relationships/hyperlink" Target="http://www.w3schools.com/js/exercise.asp?filename=exercise_arraysmet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arraysmet5" TargetMode="External"/><Relationship Id="rId5" Type="http://schemas.openxmlformats.org/officeDocument/2006/relationships/hyperlink" Target="http://www.w3schools.com/js/exercise.asp?filename=exercise_arraysmet4" TargetMode="External"/><Relationship Id="rId4" Type="http://schemas.openxmlformats.org/officeDocument/2006/relationships/hyperlink" Target="http://www.w3schools.com/js/exercise.asp?filename=exercise_arraysmet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switch2" TargetMode="External"/><Relationship Id="rId2" Type="http://schemas.openxmlformats.org/officeDocument/2006/relationships/hyperlink" Target="http://www.w3schools.com/js/exercise.asp?filename=exercise_switch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js/exercise.asp?filename=exercise_switch4" TargetMode="External"/><Relationship Id="rId4" Type="http://schemas.openxmlformats.org/officeDocument/2006/relationships/hyperlink" Target="http://www.w3schools.com/js/exercise.asp?filename=exercise_switch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/exercise.asp?filename=exercise_break2" TargetMode="External"/><Relationship Id="rId2" Type="http://schemas.openxmlformats.org/officeDocument/2006/relationships/hyperlink" Target="http://www.w3schools.com/js/exercise.asp?filename=exercise_break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/exercise.asp?filename=exercise_break5" TargetMode="External"/><Relationship Id="rId5" Type="http://schemas.openxmlformats.org/officeDocument/2006/relationships/hyperlink" Target="http://www.w3schools.com/js/exercise.asp?filename=exercise_break4" TargetMode="External"/><Relationship Id="rId4" Type="http://schemas.openxmlformats.org/officeDocument/2006/relationships/hyperlink" Target="http://www.w3schools.com/js/exercise.asp?filename=exercise_break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66750"/>
            <a:ext cx="7851648" cy="2438400"/>
          </a:xfrm>
        </p:spPr>
        <p:txBody>
          <a:bodyPr anchor="t"/>
          <a:lstStyle/>
          <a:p>
            <a:r>
              <a:rPr lang="en-US" dirty="0"/>
              <a:t>ITI 228</a:t>
            </a:r>
            <a:br>
              <a:rPr lang="en-US" dirty="0"/>
            </a:br>
            <a:r>
              <a:rPr lang="en-US" dirty="0"/>
              <a:t>JavaScript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652" y="3562350"/>
            <a:ext cx="7854696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Session IV</a:t>
            </a:r>
            <a:endParaRPr lang="en-US" sz="2000" dirty="0"/>
          </a:p>
          <a:p>
            <a:r>
              <a:rPr lang="en-US" sz="2000" dirty="0"/>
              <a:t>http://www.profburnett.com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Class Outline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Methods</a:t>
            </a:r>
          </a:p>
          <a:p>
            <a:r>
              <a:rPr lang="en-US" dirty="0" smtClean="0"/>
              <a:t>JS </a:t>
            </a:r>
            <a:r>
              <a:rPr lang="en-US" dirty="0"/>
              <a:t>Scope</a:t>
            </a:r>
          </a:p>
          <a:p>
            <a:r>
              <a:rPr lang="en-US" dirty="0" smtClean="0"/>
              <a:t>JS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Event Exercise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String Methods</a:t>
            </a:r>
          </a:p>
          <a:p>
            <a:pPr lvl="1"/>
            <a:r>
              <a:rPr lang="en-US" dirty="0" smtClean="0"/>
              <a:t>JS String Methods Exercise 3</a:t>
            </a:r>
          </a:p>
          <a:p>
            <a:r>
              <a:rPr lang="en-US" dirty="0" smtClean="0"/>
              <a:t>JS Number Methods</a:t>
            </a:r>
          </a:p>
          <a:p>
            <a:r>
              <a:rPr lang="en-US" dirty="0" smtClean="0"/>
              <a:t>JS </a:t>
            </a:r>
            <a:r>
              <a:rPr lang="en-US" dirty="0"/>
              <a:t>Date Formats</a:t>
            </a:r>
          </a:p>
          <a:p>
            <a:r>
              <a:rPr lang="en-US" dirty="0" smtClean="0"/>
              <a:t>JS </a:t>
            </a:r>
            <a:r>
              <a:rPr lang="en-US" dirty="0"/>
              <a:t>Date Methods</a:t>
            </a:r>
          </a:p>
          <a:p>
            <a:r>
              <a:rPr lang="en-US" dirty="0" smtClean="0"/>
              <a:t>JS </a:t>
            </a:r>
            <a:r>
              <a:rPr lang="en-US" dirty="0"/>
              <a:t>Array Methods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Array Methods Exercise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Switch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Switch Exercise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Break 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Break Exercise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E780-1F29-4E45-814D-F638E9112700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1455932"/>
            <a:ext cx="434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b="1" dirty="0">
                <a:latin typeface="+mj-lt"/>
              </a:rPr>
              <a:t>Functions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Functions Definitions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Parameters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Invocation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Closures</a:t>
            </a:r>
          </a:p>
          <a:p>
            <a:pPr marL="742950" lvl="1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JavaScript Exercises </a:t>
            </a:r>
            <a:r>
              <a:rPr lang="en-US" b="1" dirty="0" smtClean="0">
                <a:latin typeface="+mj-lt"/>
              </a:rPr>
              <a:t>1 </a:t>
            </a:r>
            <a:r>
              <a:rPr lang="en-US" b="1" dirty="0">
                <a:latin typeface="+mj-lt"/>
              </a:rPr>
              <a:t>- Functions</a:t>
            </a:r>
          </a:p>
        </p:txBody>
      </p:sp>
    </p:spTree>
    <p:extLst>
      <p:ext uri="{BB962C8B-B14F-4D97-AF65-F5344CB8AC3E}">
        <p14:creationId xmlns:p14="http://schemas.microsoft.com/office/powerpoint/2010/main" val="21801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JavaScript </a:t>
            </a:r>
            <a:r>
              <a:rPr lang="fr-FR" dirty="0" err="1"/>
              <a:t>Exercises</a:t>
            </a:r>
            <a:r>
              <a:rPr lang="fr-FR" dirty="0"/>
              <a:t> 1 - </a:t>
            </a:r>
            <a:r>
              <a:rPr lang="fr-FR" dirty="0" err="1" smtClean="0"/>
              <a:t>Functions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hlinkClick r:id="rId2"/>
              </a:rPr>
              <a:t>Functions</a:t>
            </a:r>
            <a:r>
              <a:rPr lang="fr-FR" dirty="0" smtClean="0">
                <a:hlinkClick r:id="rId2"/>
              </a:rPr>
              <a:t> </a:t>
            </a:r>
            <a:r>
              <a:rPr lang="fr-FR" dirty="0" err="1">
                <a:hlinkClick r:id="rId2"/>
              </a:rPr>
              <a:t>Exercise</a:t>
            </a:r>
            <a:r>
              <a:rPr lang="fr-FR" dirty="0">
                <a:hlinkClick r:id="rId2"/>
              </a:rPr>
              <a:t> 1</a:t>
            </a:r>
            <a:endParaRPr lang="fr-FR" dirty="0"/>
          </a:p>
          <a:p>
            <a:r>
              <a:rPr lang="fr-FR" dirty="0" err="1" smtClean="0">
                <a:hlinkClick r:id="rId3"/>
              </a:rPr>
              <a:t>Functions</a:t>
            </a:r>
            <a:r>
              <a:rPr lang="fr-FR" dirty="0" smtClean="0">
                <a:hlinkClick r:id="rId3"/>
              </a:rPr>
              <a:t> </a:t>
            </a:r>
            <a:r>
              <a:rPr lang="fr-FR" dirty="0" err="1">
                <a:hlinkClick r:id="rId3"/>
              </a:rPr>
              <a:t>Exercise</a:t>
            </a:r>
            <a:r>
              <a:rPr lang="fr-FR" dirty="0">
                <a:hlinkClick r:id="rId3"/>
              </a:rPr>
              <a:t> 2</a:t>
            </a:r>
            <a:endParaRPr lang="fr-FR" dirty="0"/>
          </a:p>
          <a:p>
            <a:r>
              <a:rPr lang="fr-FR" dirty="0" err="1" smtClean="0">
                <a:hlinkClick r:id="rId4"/>
              </a:rPr>
              <a:t>Functions</a:t>
            </a:r>
            <a:r>
              <a:rPr lang="fr-FR" dirty="0" smtClean="0">
                <a:hlinkClick r:id="rId4"/>
              </a:rPr>
              <a:t> </a:t>
            </a:r>
            <a:r>
              <a:rPr lang="fr-FR" dirty="0" err="1">
                <a:hlinkClick r:id="rId4"/>
              </a:rPr>
              <a:t>Exercise</a:t>
            </a:r>
            <a:r>
              <a:rPr lang="fr-FR" dirty="0">
                <a:hlinkClick r:id="rId4"/>
              </a:rPr>
              <a:t> 3</a:t>
            </a:r>
            <a:endParaRPr lang="fr-FR" dirty="0"/>
          </a:p>
          <a:p>
            <a:r>
              <a:rPr lang="fr-FR" dirty="0" err="1" smtClean="0">
                <a:hlinkClick r:id="rId5"/>
              </a:rPr>
              <a:t>Functions</a:t>
            </a:r>
            <a:r>
              <a:rPr lang="fr-FR" dirty="0" smtClean="0">
                <a:hlinkClick r:id="rId5"/>
              </a:rPr>
              <a:t> </a:t>
            </a:r>
            <a:r>
              <a:rPr lang="fr-FR" dirty="0" err="1">
                <a:hlinkClick r:id="rId5"/>
              </a:rPr>
              <a:t>Exercise</a:t>
            </a:r>
            <a:r>
              <a:rPr lang="fr-FR" dirty="0">
                <a:hlinkClick r:id="rId5"/>
              </a:rPr>
              <a:t> 4</a:t>
            </a:r>
            <a:endParaRPr lang="fr-FR" dirty="0"/>
          </a:p>
          <a:p>
            <a:r>
              <a:rPr lang="fr-FR" dirty="0" err="1" smtClean="0">
                <a:hlinkClick r:id="rId6"/>
              </a:rPr>
              <a:t>Functions</a:t>
            </a:r>
            <a:r>
              <a:rPr lang="fr-FR" dirty="0" smtClean="0">
                <a:hlinkClick r:id="rId6"/>
              </a:rPr>
              <a:t> </a:t>
            </a:r>
            <a:r>
              <a:rPr lang="fr-FR" dirty="0" err="1">
                <a:hlinkClick r:id="rId6"/>
              </a:rPr>
              <a:t>Exercise</a:t>
            </a:r>
            <a:r>
              <a:rPr lang="fr-FR" dirty="0">
                <a:hlinkClick r:id="rId6"/>
              </a:rPr>
              <a:t> 5</a:t>
            </a:r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JavaScript Exercise 2 - Event Methods</a:t>
            </a:r>
          </a:p>
          <a:p>
            <a:r>
              <a:rPr lang="en-US" dirty="0"/>
              <a:t>•  </a:t>
            </a:r>
            <a:r>
              <a:rPr lang="en-US" dirty="0">
                <a:hlinkClick r:id="rId2"/>
              </a:rPr>
              <a:t>JS Event Methods Exercise 1</a:t>
            </a:r>
            <a:endParaRPr lang="en-US" dirty="0"/>
          </a:p>
          <a:p>
            <a:r>
              <a:rPr lang="en-US" dirty="0"/>
              <a:t>•  </a:t>
            </a:r>
            <a:r>
              <a:rPr lang="en-US" dirty="0">
                <a:hlinkClick r:id="rId3"/>
              </a:rPr>
              <a:t>JS Event Methods Exercise 2</a:t>
            </a:r>
            <a:endParaRPr lang="en-US" dirty="0"/>
          </a:p>
          <a:p>
            <a:r>
              <a:rPr lang="en-US" dirty="0"/>
              <a:t>•  </a:t>
            </a:r>
            <a:r>
              <a:rPr lang="en-US" dirty="0">
                <a:hlinkClick r:id="rId4"/>
              </a:rPr>
              <a:t>JS Event Methods Exercise 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 3 - String </a:t>
            </a:r>
            <a:r>
              <a:rPr lang="en-US" sz="4000" dirty="0" smtClean="0"/>
              <a:t>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JS </a:t>
            </a:r>
            <a:r>
              <a:rPr lang="en-US" dirty="0">
                <a:hlinkClick r:id="rId2"/>
              </a:rPr>
              <a:t>String Methods Exercise 1</a:t>
            </a:r>
            <a:endParaRPr lang="en-US" dirty="0"/>
          </a:p>
          <a:p>
            <a:r>
              <a:rPr lang="en-US" dirty="0" smtClean="0">
                <a:hlinkClick r:id="rId3"/>
              </a:rPr>
              <a:t>JS </a:t>
            </a:r>
            <a:r>
              <a:rPr lang="en-US" dirty="0">
                <a:hlinkClick r:id="rId3"/>
              </a:rPr>
              <a:t>String Methods Exercise 2</a:t>
            </a:r>
            <a:endParaRPr lang="en-US" dirty="0"/>
          </a:p>
          <a:p>
            <a:r>
              <a:rPr lang="en-US" dirty="0" smtClean="0">
                <a:hlinkClick r:id="rId4"/>
              </a:rPr>
              <a:t>JS </a:t>
            </a:r>
            <a:r>
              <a:rPr lang="en-US" dirty="0">
                <a:hlinkClick r:id="rId4"/>
              </a:rPr>
              <a:t>String Methods Exercise 3</a:t>
            </a:r>
            <a:endParaRPr lang="en-US" dirty="0"/>
          </a:p>
          <a:p>
            <a:r>
              <a:rPr lang="en-US" dirty="0" smtClean="0">
                <a:hlinkClick r:id="rId5"/>
              </a:rPr>
              <a:t>JS </a:t>
            </a:r>
            <a:r>
              <a:rPr lang="en-US" dirty="0">
                <a:hlinkClick r:id="rId5"/>
              </a:rPr>
              <a:t>String Methods Exercise 4</a:t>
            </a:r>
            <a:endParaRPr lang="en-US" dirty="0"/>
          </a:p>
          <a:p>
            <a:r>
              <a:rPr lang="en-US" dirty="0" smtClean="0">
                <a:hlinkClick r:id="rId6"/>
              </a:rPr>
              <a:t>JS </a:t>
            </a:r>
            <a:r>
              <a:rPr lang="en-US" dirty="0">
                <a:hlinkClick r:id="rId6"/>
              </a:rPr>
              <a:t>String Methods Exercise 5</a:t>
            </a:r>
            <a:endParaRPr lang="en-US" dirty="0"/>
          </a:p>
          <a:p>
            <a:r>
              <a:rPr lang="en-US" dirty="0" smtClean="0">
                <a:hlinkClick r:id="rId7"/>
              </a:rPr>
              <a:t>JS </a:t>
            </a:r>
            <a:r>
              <a:rPr lang="en-US" dirty="0">
                <a:hlinkClick r:id="rId7"/>
              </a:rPr>
              <a:t>String Methods Exercise 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 4 - Array </a:t>
            </a:r>
            <a:r>
              <a:rPr lang="en-US" sz="4000" dirty="0" smtClean="0"/>
              <a:t>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JS </a:t>
            </a:r>
            <a:r>
              <a:rPr lang="en-US" dirty="0">
                <a:hlinkClick r:id="rId2"/>
              </a:rPr>
              <a:t>Array Methods Exercise 1</a:t>
            </a:r>
            <a:endParaRPr lang="en-US" dirty="0"/>
          </a:p>
          <a:p>
            <a:r>
              <a:rPr lang="en-US" dirty="0" smtClean="0">
                <a:hlinkClick r:id="rId3"/>
              </a:rPr>
              <a:t>JS </a:t>
            </a:r>
            <a:r>
              <a:rPr lang="en-US" dirty="0">
                <a:hlinkClick r:id="rId3"/>
              </a:rPr>
              <a:t>Array Methods Exercise 2</a:t>
            </a:r>
            <a:endParaRPr lang="en-US" dirty="0"/>
          </a:p>
          <a:p>
            <a:r>
              <a:rPr lang="en-US" dirty="0" smtClean="0">
                <a:hlinkClick r:id="rId4"/>
              </a:rPr>
              <a:t>JS </a:t>
            </a:r>
            <a:r>
              <a:rPr lang="en-US" dirty="0">
                <a:hlinkClick r:id="rId4"/>
              </a:rPr>
              <a:t>Array Methods Exercise 3</a:t>
            </a:r>
            <a:endParaRPr lang="en-US" dirty="0"/>
          </a:p>
          <a:p>
            <a:r>
              <a:rPr lang="en-US" dirty="0" smtClean="0">
                <a:hlinkClick r:id="rId5"/>
              </a:rPr>
              <a:t>JS </a:t>
            </a:r>
            <a:r>
              <a:rPr lang="en-US" dirty="0">
                <a:hlinkClick r:id="rId5"/>
              </a:rPr>
              <a:t>Array Methods Exercise 4</a:t>
            </a:r>
            <a:endParaRPr lang="en-US" dirty="0"/>
          </a:p>
          <a:p>
            <a:r>
              <a:rPr lang="en-US" dirty="0" smtClean="0">
                <a:hlinkClick r:id="rId6"/>
              </a:rPr>
              <a:t>JS </a:t>
            </a:r>
            <a:r>
              <a:rPr lang="en-US" dirty="0">
                <a:hlinkClick r:id="rId6"/>
              </a:rPr>
              <a:t>Array Methods Exercise 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 5 - Switch </a:t>
            </a:r>
            <a:r>
              <a:rPr lang="en-US" sz="4000" dirty="0" smtClean="0"/>
              <a:t>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JS </a:t>
            </a:r>
            <a:r>
              <a:rPr lang="en-US" dirty="0">
                <a:hlinkClick r:id="rId2"/>
              </a:rPr>
              <a:t>Switch Methods Exercise 1</a:t>
            </a:r>
            <a:endParaRPr lang="en-US" dirty="0"/>
          </a:p>
          <a:p>
            <a:r>
              <a:rPr lang="en-US" dirty="0" smtClean="0">
                <a:hlinkClick r:id="rId3"/>
              </a:rPr>
              <a:t>JS </a:t>
            </a:r>
            <a:r>
              <a:rPr lang="en-US" dirty="0">
                <a:hlinkClick r:id="rId3"/>
              </a:rPr>
              <a:t>Switch Methods Exercise 2</a:t>
            </a:r>
            <a:endParaRPr lang="en-US" dirty="0"/>
          </a:p>
          <a:p>
            <a:r>
              <a:rPr lang="en-US" dirty="0" smtClean="0">
                <a:hlinkClick r:id="rId4"/>
              </a:rPr>
              <a:t>JS </a:t>
            </a:r>
            <a:r>
              <a:rPr lang="en-US" dirty="0">
                <a:hlinkClick r:id="rId4"/>
              </a:rPr>
              <a:t>Switch Methods Exercise 3</a:t>
            </a:r>
            <a:endParaRPr lang="en-US" dirty="0"/>
          </a:p>
          <a:p>
            <a:r>
              <a:rPr lang="en-US" dirty="0" smtClean="0">
                <a:hlinkClick r:id="rId5"/>
              </a:rPr>
              <a:t>JS </a:t>
            </a:r>
            <a:r>
              <a:rPr lang="en-US" dirty="0">
                <a:hlinkClick r:id="rId5"/>
              </a:rPr>
              <a:t>Switch Methods Exercise 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JavaScript Exercise 6 - Break </a:t>
            </a:r>
            <a:r>
              <a:rPr lang="en-US" sz="4000" dirty="0" smtClean="0"/>
              <a:t>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JS </a:t>
            </a:r>
            <a:r>
              <a:rPr lang="en-US" dirty="0">
                <a:hlinkClick r:id="rId2"/>
              </a:rPr>
              <a:t>Break Methods Exercise 1</a:t>
            </a:r>
            <a:endParaRPr lang="en-US" dirty="0"/>
          </a:p>
          <a:p>
            <a:r>
              <a:rPr lang="en-US" dirty="0" smtClean="0">
                <a:hlinkClick r:id="rId3"/>
              </a:rPr>
              <a:t>JS </a:t>
            </a:r>
            <a:r>
              <a:rPr lang="en-US" dirty="0">
                <a:hlinkClick r:id="rId3"/>
              </a:rPr>
              <a:t>Break Methods Exercise 2</a:t>
            </a:r>
            <a:endParaRPr lang="en-US" dirty="0"/>
          </a:p>
          <a:p>
            <a:r>
              <a:rPr lang="en-US" dirty="0" smtClean="0">
                <a:hlinkClick r:id="rId4"/>
              </a:rPr>
              <a:t>JS </a:t>
            </a:r>
            <a:r>
              <a:rPr lang="en-US" dirty="0">
                <a:hlinkClick r:id="rId4"/>
              </a:rPr>
              <a:t>Break Methods Exercise 3</a:t>
            </a:r>
            <a:endParaRPr lang="en-US" dirty="0"/>
          </a:p>
          <a:p>
            <a:r>
              <a:rPr lang="en-US" dirty="0" smtClean="0">
                <a:hlinkClick r:id="rId5"/>
              </a:rPr>
              <a:t>JS </a:t>
            </a:r>
            <a:r>
              <a:rPr lang="en-US" dirty="0">
                <a:hlinkClick r:id="rId5"/>
              </a:rPr>
              <a:t>Break Methods Exercise 4</a:t>
            </a:r>
            <a:endParaRPr lang="en-US" dirty="0"/>
          </a:p>
          <a:p>
            <a:r>
              <a:rPr lang="en-US" dirty="0" smtClean="0">
                <a:hlinkClick r:id="rId6"/>
              </a:rPr>
              <a:t>JS </a:t>
            </a:r>
            <a:r>
              <a:rPr lang="en-US" dirty="0">
                <a:hlinkClick r:id="rId6"/>
              </a:rPr>
              <a:t>Break Methods Exercise </a:t>
            </a:r>
            <a:r>
              <a:rPr lang="en-US" dirty="0" smtClean="0">
                <a:hlinkClick r:id="rId6"/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Class Review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Methods</a:t>
            </a:r>
          </a:p>
          <a:p>
            <a:r>
              <a:rPr lang="en-US" dirty="0" smtClean="0"/>
              <a:t>JS </a:t>
            </a:r>
            <a:r>
              <a:rPr lang="en-US" dirty="0"/>
              <a:t>Scope</a:t>
            </a:r>
          </a:p>
          <a:p>
            <a:r>
              <a:rPr lang="en-US" dirty="0" smtClean="0"/>
              <a:t>JS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Event Exercise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String Methods</a:t>
            </a:r>
          </a:p>
          <a:p>
            <a:pPr lvl="1"/>
            <a:r>
              <a:rPr lang="en-US" dirty="0" smtClean="0"/>
              <a:t>JS String Methods Exercise 3</a:t>
            </a:r>
          </a:p>
          <a:p>
            <a:r>
              <a:rPr lang="en-US" dirty="0" smtClean="0"/>
              <a:t>JS Number Methods</a:t>
            </a:r>
          </a:p>
          <a:p>
            <a:r>
              <a:rPr lang="en-US" dirty="0" smtClean="0"/>
              <a:t>JS </a:t>
            </a:r>
            <a:r>
              <a:rPr lang="en-US" dirty="0"/>
              <a:t>Date Formats</a:t>
            </a:r>
          </a:p>
          <a:p>
            <a:r>
              <a:rPr lang="en-US" dirty="0" smtClean="0"/>
              <a:t>JS </a:t>
            </a:r>
            <a:r>
              <a:rPr lang="en-US" dirty="0"/>
              <a:t>Date Methods</a:t>
            </a:r>
          </a:p>
          <a:p>
            <a:r>
              <a:rPr lang="en-US" dirty="0" smtClean="0"/>
              <a:t>JS </a:t>
            </a:r>
            <a:r>
              <a:rPr lang="en-US" dirty="0"/>
              <a:t>Array Methods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Array Methods Exercise </a:t>
            </a:r>
            <a:r>
              <a:rPr lang="en-US" dirty="0" smtClean="0"/>
              <a:t>4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Switch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Switch Exercise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 smtClean="0"/>
              <a:t>JS </a:t>
            </a:r>
            <a:r>
              <a:rPr lang="en-US" dirty="0"/>
              <a:t>Break </a:t>
            </a:r>
          </a:p>
          <a:p>
            <a:pPr lvl="1"/>
            <a:r>
              <a:rPr lang="en-US" dirty="0" smtClean="0"/>
              <a:t>JS </a:t>
            </a:r>
            <a:r>
              <a:rPr lang="en-US" dirty="0"/>
              <a:t>Break Exercise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E780-1F29-4E45-814D-F638E9112700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1455932"/>
            <a:ext cx="434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b="1" dirty="0">
                <a:latin typeface="+mj-lt"/>
              </a:rPr>
              <a:t>Functions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Functions Definitions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Parameters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Invocation</a:t>
            </a:r>
          </a:p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Function Closures</a:t>
            </a:r>
          </a:p>
          <a:p>
            <a:pPr marL="742950" lvl="1" indent="-28575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JavaScript Exercises </a:t>
            </a:r>
            <a:r>
              <a:rPr lang="en-US" b="1" dirty="0" smtClean="0">
                <a:latin typeface="+mj-lt"/>
              </a:rPr>
              <a:t>1 </a:t>
            </a:r>
            <a:r>
              <a:rPr lang="en-US" b="1" dirty="0">
                <a:latin typeface="+mj-lt"/>
              </a:rPr>
              <a:t>- Functions</a:t>
            </a:r>
          </a:p>
        </p:txBody>
      </p:sp>
    </p:spTree>
    <p:extLst>
      <p:ext uri="{BB962C8B-B14F-4D97-AF65-F5344CB8AC3E}">
        <p14:creationId xmlns:p14="http://schemas.microsoft.com/office/powerpoint/2010/main" val="27106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241</TotalTime>
  <Words>298</Words>
  <Application>Microsoft Office PowerPoint</Application>
  <PresentationFormat>On-screen Show (16:9)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ProfBurnett</vt:lpstr>
      <vt:lpstr>ITI 228 JavaScript Programming</vt:lpstr>
      <vt:lpstr>Class Outline</vt:lpstr>
      <vt:lpstr>JavaScript Exercises 1 - Functions</vt:lpstr>
      <vt:lpstr>PowerPoint Presentation</vt:lpstr>
      <vt:lpstr>JavaScript Exercise 3 - String Methods</vt:lpstr>
      <vt:lpstr>JavaScript Exercise 4 - Array Methods</vt:lpstr>
      <vt:lpstr>JavaScript Exercise 5 - Switch Methods</vt:lpstr>
      <vt:lpstr>JavaScript Exercise 6 - Break Methods</vt:lpstr>
      <vt:lpstr>Class 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Professor Burnett</dc:creator>
  <cp:lastModifiedBy>Carl M. Burnett</cp:lastModifiedBy>
  <cp:revision>28</cp:revision>
  <dcterms:created xsi:type="dcterms:W3CDTF">2015-03-06T13:39:19Z</dcterms:created>
  <dcterms:modified xsi:type="dcterms:W3CDTF">2015-04-20T18:10:35Z</dcterms:modified>
</cp:coreProperties>
</file>